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91" r:id="rId1"/>
  </p:sldMasterIdLst>
  <p:notesMasterIdLst>
    <p:notesMasterId r:id="rId12"/>
  </p:notesMasterIdLst>
  <p:handoutMasterIdLst>
    <p:handoutMasterId r:id="rId13"/>
  </p:handoutMasterIdLst>
  <p:sldIdLst>
    <p:sldId id="867" r:id="rId2"/>
    <p:sldId id="868" r:id="rId3"/>
    <p:sldId id="869" r:id="rId4"/>
    <p:sldId id="871" r:id="rId5"/>
    <p:sldId id="870" r:id="rId6"/>
    <p:sldId id="872" r:id="rId7"/>
    <p:sldId id="873" r:id="rId8"/>
    <p:sldId id="874" r:id="rId9"/>
    <p:sldId id="875" r:id="rId10"/>
    <p:sldId id="876" r:id="rId11"/>
  </p:sldIdLst>
  <p:sldSz cx="9144000" cy="5143500" type="screen16x9"/>
  <p:notesSz cx="71501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9" charset="0"/>
        <a:ea typeface="ＭＳ Ｐゴシック" pitchFamily="-10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9" charset="0"/>
        <a:ea typeface="ＭＳ Ｐゴシック" pitchFamily="-10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9" charset="0"/>
        <a:ea typeface="ＭＳ Ｐゴシック" pitchFamily="-10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9" charset="0"/>
        <a:ea typeface="ＭＳ Ｐゴシック" pitchFamily="-10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9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-109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-109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-109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-109" charset="0"/>
        <a:ea typeface="ＭＳ Ｐゴシック" pitchFamily="-10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riksen, Mark (NIH/NHGRI) [C]" initials="FM([" lastIdx="2" clrIdx="0">
    <p:extLst/>
  </p:cmAuthor>
  <p:cmAuthor id="2" name="Baxevanis, Andy (NIH/NHGRI) [E]" initials="BA([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265"/>
    <a:srgbClr val="6C3A77"/>
    <a:srgbClr val="137FC3"/>
    <a:srgbClr val="E57200"/>
    <a:srgbClr val="7B2A82"/>
    <a:srgbClr val="7A9B3E"/>
    <a:srgbClr val="90AA3C"/>
    <a:srgbClr val="005395"/>
    <a:srgbClr val="7B9133"/>
    <a:srgbClr val="A2B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/>
    <p:restoredTop sz="95833"/>
  </p:normalViewPr>
  <p:slideViewPr>
    <p:cSldViewPr snapToGrid="0">
      <p:cViewPr varScale="1">
        <p:scale>
          <a:sx n="137" d="100"/>
          <a:sy n="137" d="100"/>
        </p:scale>
        <p:origin x="95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65" d="100"/>
          <a:sy n="165" d="100"/>
        </p:scale>
        <p:origin x="515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5725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fld id="{0A3685F4-1BBD-4E63-A71E-DF81853958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78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5450" y="708025"/>
            <a:ext cx="62992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87863"/>
            <a:ext cx="52419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5725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5725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fld id="{73A4790B-69A1-44AC-B25A-7636D11D03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20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BDFE7A-E310-3448-935C-5B8731F726FC}"/>
              </a:ext>
            </a:extLst>
          </p:cNvPr>
          <p:cNvSpPr/>
          <p:nvPr userDrawn="1"/>
        </p:nvSpPr>
        <p:spPr bwMode="auto">
          <a:xfrm>
            <a:off x="0" y="3011895"/>
            <a:ext cx="9144000" cy="213160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5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29" y="335281"/>
            <a:ext cx="8507556" cy="2235200"/>
          </a:xfrm>
        </p:spPr>
        <p:txBody>
          <a:bodyPr/>
          <a:lstStyle>
            <a:lvl1pPr algn="ctr">
              <a:defRPr sz="2800">
                <a:solidFill>
                  <a:srgbClr val="137F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249281-C2F8-DB47-9DAA-5CD15108E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1" y="4363"/>
            <a:ext cx="9144000" cy="5143500"/>
          </a:xfrm>
          <a:prstGeom prst="rect">
            <a:avLst/>
          </a:prstGeom>
        </p:spPr>
      </p:pic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" y="3011896"/>
            <a:ext cx="9143999" cy="2131607"/>
          </a:xfrm>
          <a:effectLst/>
        </p:spPr>
        <p:txBody>
          <a:bodyPr bIns="548640" anchor="ctr"/>
          <a:lstStyle>
            <a:lvl1pPr marL="0" indent="0" algn="ctr">
              <a:buFontTx/>
              <a:buNone/>
              <a:defRPr sz="1800" b="1">
                <a:solidFill>
                  <a:srgbClr val="6C3A77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 flipV="1">
            <a:off x="323829" y="2778578"/>
            <a:ext cx="8507556" cy="34289"/>
          </a:xfrm>
          <a:prstGeom prst="rect">
            <a:avLst/>
          </a:prstGeom>
          <a:solidFill>
            <a:srgbClr val="7B2A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3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330B52-6388-1F4B-8A8E-4848BF67B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7" r="-31867"/>
          <a:stretch/>
        </p:blipFill>
        <p:spPr>
          <a:xfrm>
            <a:off x="6" y="1"/>
            <a:ext cx="9143999" cy="51435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157268" y="422032"/>
            <a:ext cx="5767902" cy="4384430"/>
          </a:xfrm>
        </p:spPr>
        <p:txBody>
          <a:bodyPr/>
          <a:lstStyle>
            <a:lvl1pPr>
              <a:buClr>
                <a:srgbClr val="005395"/>
              </a:buClr>
              <a:defRPr sz="2100"/>
            </a:lvl1pPr>
            <a:lvl2pPr>
              <a:buClr>
                <a:srgbClr val="005395"/>
              </a:buClr>
              <a:buFont typeface="Arial"/>
              <a:buChar char="•"/>
              <a:defRPr sz="1800"/>
            </a:lvl2pPr>
            <a:lvl3pPr>
              <a:buClr>
                <a:srgbClr val="005395"/>
              </a:buClr>
              <a:defRPr sz="1500"/>
            </a:lvl3pPr>
            <a:lvl4pPr>
              <a:buClr>
                <a:srgbClr val="005395"/>
              </a:buClr>
              <a:defRPr sz="1350"/>
            </a:lvl4pPr>
            <a:lvl5pPr>
              <a:buClr>
                <a:srgbClr val="005395"/>
              </a:buCl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 flipV="1">
            <a:off x="417613" y="3753937"/>
            <a:ext cx="2423160" cy="34289"/>
          </a:xfrm>
          <a:prstGeom prst="rect">
            <a:avLst/>
          </a:prstGeom>
          <a:solidFill>
            <a:srgbClr val="7B2A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6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104565"/>
            <a:ext cx="8746434" cy="3362663"/>
          </a:xfrm>
        </p:spPr>
        <p:txBody>
          <a:bodyPr/>
          <a:lstStyle>
            <a:lvl1pPr>
              <a:defRPr sz="1500"/>
            </a:lvl1pPr>
            <a:lvl2pPr marL="514325" indent="-209540">
              <a:buFont typeface="Arial" pitchFamily="34" charset="0"/>
              <a:buChar char="•"/>
              <a:defRPr sz="1400"/>
            </a:lvl2pPr>
            <a:lvl3pPr marL="815537" indent="-217874">
              <a:tabLst/>
              <a:defRPr sz="1300"/>
            </a:lvl3pPr>
            <a:lvl4pPr marL="1071509" indent="-211921">
              <a:defRPr sz="1200"/>
            </a:lvl4pPr>
            <a:lvl5pPr marL="1328672" indent="-211921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74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2F0218-C194-0144-8D01-8389459F0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04957" y="1108710"/>
            <a:ext cx="3216568" cy="3362663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9" y="1104565"/>
            <a:ext cx="5278690" cy="3362663"/>
          </a:xfrm>
        </p:spPr>
        <p:txBody>
          <a:bodyPr/>
          <a:lstStyle>
            <a:lvl1pPr>
              <a:defRPr sz="1500"/>
            </a:lvl1pPr>
            <a:lvl2pPr marL="514325" indent="-209540">
              <a:buFont typeface="Arial" pitchFamily="34" charset="0"/>
              <a:buChar char="•"/>
              <a:defRPr sz="1400"/>
            </a:lvl2pPr>
            <a:lvl3pPr marL="815537" indent="-217874">
              <a:tabLst/>
              <a:defRPr sz="1300"/>
            </a:lvl3pPr>
            <a:lvl4pPr marL="1071509" indent="-211921">
              <a:defRPr sz="1200"/>
            </a:lvl4pPr>
            <a:lvl5pPr marL="1328672" indent="-21192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959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8783" y="3577590"/>
            <a:ext cx="8746434" cy="814242"/>
          </a:xfrm>
        </p:spPr>
        <p:txBody>
          <a:bodyPr/>
          <a:lstStyle>
            <a:lvl1pPr marL="0" indent="0" algn="ctr">
              <a:buFontTx/>
              <a:buNone/>
              <a:defRPr i="1"/>
            </a:lvl1pPr>
            <a:lvl2pPr marL="514325" indent="-209540">
              <a:buFont typeface="Arial" pitchFamily="34" charset="0"/>
              <a:buChar char="•"/>
              <a:defRPr/>
            </a:lvl2pPr>
            <a:lvl3pPr marL="815537" indent="-217874">
              <a:tabLst/>
              <a:defRPr sz="1350"/>
            </a:lvl3pPr>
            <a:lvl4pPr marL="1071509" indent="-211921">
              <a:defRPr sz="1200"/>
            </a:lvl4pPr>
            <a:lvl5pPr marL="1328672" indent="-211921">
              <a:defRPr/>
            </a:lvl5pPr>
          </a:lstStyle>
          <a:p>
            <a:pPr lvl="0"/>
            <a:r>
              <a:rPr lang="en-US" dirty="0"/>
              <a:t>Click to edit subhead</a:t>
            </a:r>
          </a:p>
          <a:p>
            <a:pPr lvl="1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0BDC19-4D40-2C4F-B099-BB0104CFB7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3527" y="1154430"/>
            <a:ext cx="7656946" cy="2222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5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or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0BDC19-4D40-2C4F-B099-BB0104CFB7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94279" y="1154430"/>
            <a:ext cx="4955442" cy="2787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8783" y="4126417"/>
            <a:ext cx="8746434" cy="370896"/>
          </a:xfrm>
        </p:spPr>
        <p:txBody>
          <a:bodyPr/>
          <a:lstStyle>
            <a:lvl1pPr marL="0" indent="0" algn="ctr">
              <a:buFontTx/>
              <a:buNone/>
              <a:defRPr i="1"/>
            </a:lvl1pPr>
            <a:lvl2pPr marL="514325" indent="-209540">
              <a:buFont typeface="Arial" pitchFamily="34" charset="0"/>
              <a:buChar char="•"/>
              <a:defRPr/>
            </a:lvl2pPr>
            <a:lvl3pPr marL="815537" indent="-217874">
              <a:tabLst/>
              <a:defRPr sz="1350"/>
            </a:lvl3pPr>
            <a:lvl4pPr marL="1071509" indent="-211921">
              <a:defRPr sz="1200"/>
            </a:lvl4pPr>
            <a:lvl5pPr marL="1328672" indent="-211921">
              <a:defRPr/>
            </a:lvl5pPr>
          </a:lstStyle>
          <a:p>
            <a:pPr lvl="0"/>
            <a:r>
              <a:rPr lang="en-US" dirty="0"/>
              <a:t>Click to edit subhead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4430"/>
            <a:ext cx="4038600" cy="3429000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4430"/>
            <a:ext cx="4038600" cy="3429000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333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5021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57350"/>
            <a:ext cx="7772400" cy="1885950"/>
          </a:xfrm>
        </p:spPr>
        <p:txBody>
          <a:bodyPr>
            <a:normAutofit fontScale="90000"/>
          </a:bodyPr>
          <a:lstStyle>
            <a:lvl1pPr algn="ctr">
              <a:defRPr sz="2700" i="1" baseline="0"/>
            </a:lvl1pPr>
          </a:lstStyle>
          <a:p>
            <a:r>
              <a:rPr lang="en-US" dirty="0"/>
              <a:t>New Section Header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92E37F-F00B-7747-A437-AFAAC170EA94}"/>
              </a:ext>
            </a:extLst>
          </p:cNvPr>
          <p:cNvSpPr txBox="1"/>
          <p:nvPr userDrawn="1"/>
        </p:nvSpPr>
        <p:spPr>
          <a:xfrm>
            <a:off x="151108" y="732293"/>
            <a:ext cx="88534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4142" y="315592"/>
            <a:ext cx="8464268" cy="3516518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4148" y="4025506"/>
            <a:ext cx="8464269" cy="603647"/>
          </a:xfrm>
        </p:spPr>
        <p:txBody>
          <a:bodyPr/>
          <a:lstStyle>
            <a:lvl1pPr marL="0" indent="0">
              <a:buNone/>
              <a:defRPr sz="1050" b="1" i="1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 caption for full-size picture</a:t>
            </a:r>
          </a:p>
        </p:txBody>
      </p:sp>
    </p:spTree>
    <p:extLst>
      <p:ext uri="{BB962C8B-B14F-4D97-AF65-F5344CB8AC3E}">
        <p14:creationId xmlns:p14="http://schemas.microsoft.com/office/powerpoint/2010/main" val="171929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783" y="164857"/>
            <a:ext cx="8746434" cy="71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783" y="1104565"/>
            <a:ext cx="8746434" cy="33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98783" y="934282"/>
            <a:ext cx="8746434" cy="34289"/>
          </a:xfrm>
          <a:prstGeom prst="rect">
            <a:avLst/>
          </a:prstGeom>
          <a:solidFill>
            <a:srgbClr val="7B2A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A4E8EA-CA4A-9C4F-809D-827259C4A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1"/>
          <a:stretch/>
        </p:blipFill>
        <p:spPr>
          <a:xfrm>
            <a:off x="192197" y="4776835"/>
            <a:ext cx="1719154" cy="23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1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792" r:id="rId2"/>
    <p:sldLayoutId id="2147483817" r:id="rId3"/>
    <p:sldLayoutId id="2147483818" r:id="rId4"/>
    <p:sldLayoutId id="2147483819" r:id="rId5"/>
    <p:sldLayoutId id="2147483795" r:id="rId6"/>
    <p:sldLayoutId id="2147483797" r:id="rId7"/>
    <p:sldLayoutId id="2147483798" r:id="rId8"/>
    <p:sldLayoutId id="2147483800" r:id="rId9"/>
    <p:sldLayoutId id="2147483801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37FC3"/>
          </a:solidFill>
          <a:latin typeface="+mj-lt"/>
          <a:ea typeface="ＭＳ Ｐゴシック" charset="0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5pPr>
      <a:lvl6pPr marL="342884" algn="l" rtl="0" fontAlgn="base">
        <a:spcBef>
          <a:spcPct val="0"/>
        </a:spcBef>
        <a:spcAft>
          <a:spcPct val="0"/>
        </a:spcAft>
        <a:defRPr sz="2400" b="1">
          <a:solidFill>
            <a:srgbClr val="006086"/>
          </a:solidFill>
          <a:latin typeface="Arial" charset="0"/>
        </a:defRPr>
      </a:lvl6pPr>
      <a:lvl7pPr marL="685766" algn="l" rtl="0" fontAlgn="base">
        <a:spcBef>
          <a:spcPct val="0"/>
        </a:spcBef>
        <a:spcAft>
          <a:spcPct val="0"/>
        </a:spcAft>
        <a:defRPr sz="2400" b="1">
          <a:solidFill>
            <a:srgbClr val="006086"/>
          </a:solidFill>
          <a:latin typeface="Arial" charset="0"/>
        </a:defRPr>
      </a:lvl7pPr>
      <a:lvl8pPr marL="1028649" algn="l" rtl="0" fontAlgn="base">
        <a:spcBef>
          <a:spcPct val="0"/>
        </a:spcBef>
        <a:spcAft>
          <a:spcPct val="0"/>
        </a:spcAft>
        <a:defRPr sz="2400" b="1">
          <a:solidFill>
            <a:srgbClr val="006086"/>
          </a:solidFill>
          <a:latin typeface="Arial" charset="0"/>
        </a:defRPr>
      </a:lvl8pPr>
      <a:lvl9pPr marL="1371532" algn="l" rtl="0" fontAlgn="base">
        <a:spcBef>
          <a:spcPct val="0"/>
        </a:spcBef>
        <a:spcAft>
          <a:spcPct val="0"/>
        </a:spcAft>
        <a:defRPr sz="2400" b="1">
          <a:solidFill>
            <a:srgbClr val="006086"/>
          </a:solidFill>
          <a:latin typeface="Arial" charset="0"/>
        </a:defRPr>
      </a:lvl9pPr>
    </p:titleStyle>
    <p:bodyStyle>
      <a:lvl1pPr marL="219065" indent="-219065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Char char="•"/>
        <a:defRPr sz="165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1pPr>
      <a:lvl2pPr marL="561947" indent="-257162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Font typeface="Arial" charset="0"/>
        <a:buChar char="•"/>
        <a:defRPr sz="150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2pPr>
      <a:lvl3pPr marL="860780" indent="-264307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Char char="•"/>
        <a:defRPr sz="135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3pPr>
      <a:lvl4pPr marL="1159611" indent="-257162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Char char="–"/>
        <a:defRPr sz="120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4pPr>
      <a:lvl5pPr marL="1416773" indent="-257162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Char char="»"/>
        <a:defRPr sz="105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5pPr>
      <a:lvl6pPr marL="2057297" indent="-171442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200">
          <a:solidFill>
            <a:srgbClr val="5F5F5F"/>
          </a:solidFill>
          <a:latin typeface="+mn-lt"/>
        </a:defRPr>
      </a:lvl6pPr>
      <a:lvl7pPr marL="2400180" indent="-171442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200">
          <a:solidFill>
            <a:srgbClr val="5F5F5F"/>
          </a:solidFill>
          <a:latin typeface="+mn-lt"/>
        </a:defRPr>
      </a:lvl7pPr>
      <a:lvl8pPr marL="2743064" indent="-171442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200">
          <a:solidFill>
            <a:srgbClr val="5F5F5F"/>
          </a:solidFill>
          <a:latin typeface="+mn-lt"/>
        </a:defRPr>
      </a:lvl8pPr>
      <a:lvl9pPr marL="3085946" indent="-171442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2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1C4D-1333-0E4C-B2E7-0F684C239E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B4E24-9D0D-2F47-94A6-B3C55C5FA6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  <a:p>
            <a:r>
              <a:rPr lang="en-US" dirty="0"/>
              <a:t>Venue</a:t>
            </a:r>
          </a:p>
          <a:p>
            <a:r>
              <a:rPr lang="en-US" dirty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0646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80F6BE-349B-EF4F-92A7-3B52A9381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0226" y="422032"/>
            <a:ext cx="5274944" cy="1015936"/>
          </a:xfrm>
        </p:spPr>
        <p:txBody>
          <a:bodyPr/>
          <a:lstStyle/>
          <a:p>
            <a:r>
              <a:rPr lang="en-US" sz="1800" i="1" dirty="0"/>
              <a:t>Optional closing slide with IRP tag line. </a:t>
            </a:r>
          </a:p>
          <a:p>
            <a:r>
              <a:rPr lang="en-US" sz="1800" i="1" dirty="0"/>
              <a:t>Alternatively, the initial presentation title slide can be repeated here while taking questions.</a:t>
            </a:r>
          </a:p>
        </p:txBody>
      </p:sp>
    </p:spTree>
    <p:extLst>
      <p:ext uri="{BB962C8B-B14F-4D97-AF65-F5344CB8AC3E}">
        <p14:creationId xmlns:p14="http://schemas.microsoft.com/office/powerpoint/2010/main" val="274751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F39E-2AE5-DC4C-A9E8-71DA8D6E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21AF1-45DB-5F46-B114-01B74F644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6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3604C7B-4E6E-7B4C-8056-9CE859F9D7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04957" y="1108710"/>
            <a:ext cx="3216568" cy="3362663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D74CEC-4DE1-3A47-A15D-1AE32024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with One Picture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37415-A79F-884F-A53B-439220E3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9" y="1108710"/>
            <a:ext cx="5278690" cy="33626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2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EBF4C20-3C14-7E45-A864-26C24C945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94279" y="1108710"/>
            <a:ext cx="4955442" cy="2787437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8BF99F-AF2F-9F4B-A173-E4E37E71D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with Picture and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DA0DD-5093-9E48-BD4C-0A34146CD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4096327"/>
            <a:ext cx="8746434" cy="3708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DB1EC-975F-A94C-BFC1-A3E27FF6F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with Wide Picture and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11EE9-C079-724A-A921-4A8B8C5D4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3537373"/>
            <a:ext cx="8746434" cy="8142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5CB96A-5D0B-E64C-BCFF-64FBE88F0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3527" y="1136142"/>
            <a:ext cx="7656946" cy="2221992"/>
          </a:xfrm>
        </p:spPr>
      </p:sp>
    </p:spTree>
    <p:extLst>
      <p:ext uri="{BB962C8B-B14F-4D97-AF65-F5344CB8AC3E}">
        <p14:creationId xmlns:p14="http://schemas.microsoft.com/office/powerpoint/2010/main" val="299042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03C40-F7EA-C44C-989F-5B975CF0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Two-Column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0DB96-4E44-C346-A4DF-846F6D808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08710"/>
            <a:ext cx="4038600" cy="33626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E26AF-0159-4847-9921-4C6571F64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08710"/>
            <a:ext cx="4038600" cy="336261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7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43D0-3921-344F-AC65-ABFCE7B1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6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2C3146-47BF-754A-9323-A1338DF01D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06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228F2E-3507-BE46-8595-31EDBC637BA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FAF73-0917-684F-9A69-9EA3D39A9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850855097"/>
      </p:ext>
    </p:extLst>
  </p:cSld>
  <p:clrMapOvr>
    <a:masterClrMapping/>
  </p:clrMapOvr>
</p:sld>
</file>

<file path=ppt/theme/theme1.xml><?xml version="1.0" encoding="utf-8"?>
<a:theme xmlns:a="http://schemas.openxmlformats.org/drawingml/2006/main" name="2_NIH IRP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aptuit_ppt[1]</Template>
  <TotalTime>16621</TotalTime>
  <Words>54</Words>
  <Application>Microsoft Macintosh PowerPoint</Application>
  <PresentationFormat>On-screen Show (16:9)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Verdana</vt:lpstr>
      <vt:lpstr>2_NIH IRP Design</vt:lpstr>
      <vt:lpstr>Presentation Title</vt:lpstr>
      <vt:lpstr>Title and Content Page</vt:lpstr>
      <vt:lpstr>Title and Content with One Picture</vt:lpstr>
      <vt:lpstr>Title with Picture and Subtitle</vt:lpstr>
      <vt:lpstr>Title with Wide Picture and Subtitle</vt:lpstr>
      <vt:lpstr>Two-Column Content</vt:lpstr>
      <vt:lpstr>PowerPoint Presentation</vt:lpstr>
      <vt:lpstr>PowerPoint Presentation</vt:lpstr>
      <vt:lpstr>PowerPoint Presentation</vt:lpstr>
      <vt:lpstr>PowerPoint Presentation</vt:lpstr>
    </vt:vector>
  </TitlesOfParts>
  <Manager/>
  <Company>NIH/OIR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/>
  <cp:keywords/>
  <dc:description/>
  <cp:lastModifiedBy>Fredriksen, Mark (NIH/NHGRI) [C]</cp:lastModifiedBy>
  <cp:revision>324</cp:revision>
  <cp:lastPrinted>2019-01-24T17:12:03Z</cp:lastPrinted>
  <dcterms:created xsi:type="dcterms:W3CDTF">2005-06-27T20:18:34Z</dcterms:created>
  <dcterms:modified xsi:type="dcterms:W3CDTF">2019-02-11T13:33:01Z</dcterms:modified>
  <cp:category/>
</cp:coreProperties>
</file>