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1" r:id="rId1"/>
  </p:sldMasterIdLst>
  <p:notesMasterIdLst>
    <p:notesMasterId r:id="rId17"/>
  </p:notesMasterIdLst>
  <p:handoutMasterIdLst>
    <p:handoutMasterId r:id="rId18"/>
  </p:handoutMasterIdLst>
  <p:sldIdLst>
    <p:sldId id="274" r:id="rId2"/>
    <p:sldId id="282" r:id="rId3"/>
    <p:sldId id="289" r:id="rId4"/>
    <p:sldId id="290" r:id="rId5"/>
    <p:sldId id="284" r:id="rId6"/>
    <p:sldId id="285" r:id="rId7"/>
    <p:sldId id="281" r:id="rId8"/>
    <p:sldId id="286" r:id="rId9"/>
    <p:sldId id="287" r:id="rId10"/>
    <p:sldId id="291" r:id="rId11"/>
    <p:sldId id="292" r:id="rId12"/>
    <p:sldId id="293" r:id="rId13"/>
    <p:sldId id="294" r:id="rId14"/>
    <p:sldId id="288" r:id="rId15"/>
    <p:sldId id="295" r:id="rId16"/>
  </p:sldIdLst>
  <p:sldSz cx="9144000" cy="6858000" type="screen4x3"/>
  <p:notesSz cx="71501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A77"/>
    <a:srgbClr val="137FC3"/>
    <a:srgbClr val="E57200"/>
    <a:srgbClr val="7B2A82"/>
    <a:srgbClr val="7A9B3E"/>
    <a:srgbClr val="90AA3C"/>
    <a:srgbClr val="005395"/>
    <a:srgbClr val="7B9133"/>
    <a:srgbClr val="A2BF4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8"/>
    <p:restoredTop sz="95820"/>
  </p:normalViewPr>
  <p:slideViewPr>
    <p:cSldViewPr snapToGrid="0">
      <p:cViewPr varScale="1">
        <p:scale>
          <a:sx n="217" d="100"/>
          <a:sy n="217" d="100"/>
        </p:scale>
        <p:origin x="26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0A3685F4-1BBD-4E63-A71E-DF8185395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7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7863"/>
            <a:ext cx="52419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73A4790B-69A1-44AC-B25A-7636D11D0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0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4015857"/>
            <a:ext cx="9144000" cy="284214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CF268-DB0C-5348-BDB1-3A9487672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29" y="447040"/>
            <a:ext cx="8507556" cy="2980267"/>
          </a:xfrm>
        </p:spPr>
        <p:txBody>
          <a:bodyPr/>
          <a:lstStyle>
            <a:lvl1pPr algn="ctr">
              <a:defRPr sz="3200">
                <a:solidFill>
                  <a:srgbClr val="137F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23092"/>
            <a:ext cx="9144000" cy="2834907"/>
          </a:xfrm>
          <a:effectLst/>
        </p:spPr>
        <p:txBody>
          <a:bodyPr bIns="731520" anchor="ctr"/>
          <a:lstStyle>
            <a:lvl1pPr marL="0" indent="0" algn="ctr">
              <a:buFontTx/>
              <a:buNone/>
              <a:defRPr sz="1800" b="1">
                <a:solidFill>
                  <a:srgbClr val="6C3A77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 flipV="1">
            <a:off x="323829" y="3704766"/>
            <a:ext cx="8507556" cy="4571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5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683"/>
            <a:ext cx="4038600" cy="4483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683"/>
            <a:ext cx="4038600" cy="4483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3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964070"/>
            <a:ext cx="7772400" cy="2514600"/>
          </a:xfrm>
        </p:spPr>
        <p:txBody>
          <a:bodyPr>
            <a:normAutofit fontScale="90000"/>
          </a:bodyPr>
          <a:lstStyle>
            <a:lvl1pPr algn="ctr">
              <a:defRPr sz="3600" i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4142" y="420786"/>
            <a:ext cx="8464268" cy="4688691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141" y="5367338"/>
            <a:ext cx="846426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9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BBD27C-B4C0-FC4D-BF79-BF641B80D2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55950" y="1482725"/>
            <a:ext cx="3278188" cy="3919538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BD9060-580A-1140-9BE1-280F3266FC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92900" y="1482725"/>
            <a:ext cx="1982176" cy="3926987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229072-F8BD-6947-A912-4B15776A7290}"/>
              </a:ext>
            </a:extLst>
          </p:cNvPr>
          <p:cNvGrpSpPr/>
          <p:nvPr userDrawn="1"/>
        </p:nvGrpSpPr>
        <p:grpSpPr>
          <a:xfrm>
            <a:off x="476160" y="2269293"/>
            <a:ext cx="2399696" cy="2748224"/>
            <a:chOff x="476160" y="1489706"/>
            <a:chExt cx="2399696" cy="27482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FB0724-2DD2-2E46-BA8C-4123D6CD3836}"/>
                </a:ext>
              </a:extLst>
            </p:cNvPr>
            <p:cNvSpPr/>
            <p:nvPr/>
          </p:nvSpPr>
          <p:spPr bwMode="auto">
            <a:xfrm>
              <a:off x="476160" y="1489706"/>
              <a:ext cx="2255855" cy="27482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3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1CCE46D-6944-3046-AF78-166B1CC8B5FF}"/>
                </a:ext>
              </a:extLst>
            </p:cNvPr>
            <p:cNvGrpSpPr/>
            <p:nvPr/>
          </p:nvGrpSpPr>
          <p:grpSpPr>
            <a:xfrm>
              <a:off x="734982" y="1692845"/>
              <a:ext cx="2140874" cy="2328448"/>
              <a:chOff x="1057666" y="1695319"/>
              <a:chExt cx="2140874" cy="232844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083F976-5C3C-1245-908B-028AD52F1961}"/>
                  </a:ext>
                </a:extLst>
              </p:cNvPr>
              <p:cNvGrpSpPr/>
              <p:nvPr/>
            </p:nvGrpSpPr>
            <p:grpSpPr>
              <a:xfrm>
                <a:off x="1057666" y="2973331"/>
                <a:ext cx="2140874" cy="412586"/>
                <a:chOff x="1057666" y="2966121"/>
                <a:chExt cx="2140874" cy="412586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DE7DEC92-AAB9-4B4C-B2F1-8F3E0B0C93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57666" y="2966121"/>
                  <a:ext cx="412586" cy="412586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F7DDFA8-7394-7049-8713-0698816D5588}"/>
                    </a:ext>
                  </a:extLst>
                </p:cNvPr>
                <p:cNvSpPr txBox="1"/>
                <p:nvPr/>
              </p:nvSpPr>
              <p:spPr>
                <a:xfrm>
                  <a:off x="1500396" y="2987748"/>
                  <a:ext cx="16981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@</a:t>
                  </a:r>
                  <a:r>
                    <a:rPr lang="en-US" sz="1800" b="1" dirty="0" err="1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IRPatNIH</a:t>
                  </a:r>
                  <a:endParaRPr lang="en-US" sz="1800" b="1" dirty="0">
                    <a:solidFill>
                      <a:srgbClr val="0A4D73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C6F24FD-63EF-6346-BF6D-580C91E0EDC2}"/>
                  </a:ext>
                </a:extLst>
              </p:cNvPr>
              <p:cNvGrpSpPr/>
              <p:nvPr/>
            </p:nvGrpSpPr>
            <p:grpSpPr>
              <a:xfrm>
                <a:off x="1057666" y="2335480"/>
                <a:ext cx="2140874" cy="412586"/>
                <a:chOff x="1057666" y="2321062"/>
                <a:chExt cx="2140874" cy="412586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552CDDF8-3EA2-7148-A248-D684300FD3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7666" y="2321062"/>
                  <a:ext cx="412586" cy="412586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8D9887A-98F1-CB48-908C-E624FBB37F1F}"/>
                    </a:ext>
                  </a:extLst>
                </p:cNvPr>
                <p:cNvSpPr txBox="1"/>
                <p:nvPr/>
              </p:nvSpPr>
              <p:spPr>
                <a:xfrm>
                  <a:off x="1500396" y="2342689"/>
                  <a:ext cx="16981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@</a:t>
                  </a:r>
                  <a:r>
                    <a:rPr lang="en-US" sz="1800" b="1" dirty="0" err="1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IRPatNIH</a:t>
                  </a:r>
                  <a:endParaRPr lang="en-US" sz="1800" b="1" dirty="0">
                    <a:solidFill>
                      <a:srgbClr val="0A4D73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03D0334-3672-AA4A-A5AC-722EE73C749C}"/>
                  </a:ext>
                </a:extLst>
              </p:cNvPr>
              <p:cNvGrpSpPr/>
              <p:nvPr/>
            </p:nvGrpSpPr>
            <p:grpSpPr>
              <a:xfrm>
                <a:off x="1057666" y="3611181"/>
                <a:ext cx="2140874" cy="412586"/>
                <a:chOff x="1057666" y="3611181"/>
                <a:chExt cx="2140874" cy="412586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72805ECD-34E4-B346-9FE1-710712211A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57666" y="3611181"/>
                  <a:ext cx="412586" cy="412586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D7976B0-A364-D248-88D1-9C4AB14B20D0}"/>
                    </a:ext>
                  </a:extLst>
                </p:cNvPr>
                <p:cNvSpPr txBox="1"/>
                <p:nvPr/>
              </p:nvSpPr>
              <p:spPr>
                <a:xfrm>
                  <a:off x="1500396" y="3632808"/>
                  <a:ext cx="16981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IRPNIH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F4DE714-5511-7349-9D4E-BC38F6177A64}"/>
                  </a:ext>
                </a:extLst>
              </p:cNvPr>
              <p:cNvGrpSpPr/>
              <p:nvPr/>
            </p:nvGrpSpPr>
            <p:grpSpPr>
              <a:xfrm>
                <a:off x="1057666" y="1695319"/>
                <a:ext cx="2140874" cy="414896"/>
                <a:chOff x="1057666" y="1695319"/>
                <a:chExt cx="2140874" cy="414896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3FBDB6CA-156D-1543-A674-FF08DB70A9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7666" y="1695319"/>
                  <a:ext cx="414896" cy="414896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F4C086-005C-B149-8464-8ACDABC6E025}"/>
                    </a:ext>
                  </a:extLst>
                </p:cNvPr>
                <p:cNvSpPr txBox="1"/>
                <p:nvPr/>
              </p:nvSpPr>
              <p:spPr>
                <a:xfrm>
                  <a:off x="1500396" y="1718101"/>
                  <a:ext cx="16981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 err="1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irp.nih.gov</a:t>
                  </a:r>
                  <a:endParaRPr lang="en-US" sz="1800" b="1" dirty="0">
                    <a:solidFill>
                      <a:srgbClr val="0A4D73"/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4039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87303" y="562709"/>
            <a:ext cx="5037865" cy="5845906"/>
          </a:xfrm>
        </p:spPr>
        <p:txBody>
          <a:bodyPr/>
          <a:lstStyle>
            <a:lvl1pPr>
              <a:buClr>
                <a:srgbClr val="005395"/>
              </a:buClr>
              <a:defRPr sz="2800"/>
            </a:lvl1pPr>
            <a:lvl2pPr>
              <a:buClr>
                <a:srgbClr val="005395"/>
              </a:buClr>
              <a:buFont typeface="Arial"/>
              <a:buChar char="•"/>
              <a:defRPr sz="2400"/>
            </a:lvl2pPr>
            <a:lvl3pPr>
              <a:buClr>
                <a:srgbClr val="005395"/>
              </a:buClr>
              <a:defRPr sz="2000"/>
            </a:lvl3pPr>
            <a:lvl4pPr>
              <a:buClr>
                <a:srgbClr val="005395"/>
              </a:buClr>
              <a:defRPr sz="1800"/>
            </a:lvl4pPr>
            <a:lvl5pPr>
              <a:buClr>
                <a:srgbClr val="00539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 flipV="1">
            <a:off x="417612" y="5005245"/>
            <a:ext cx="3250859" cy="4571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6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8783" y="1472750"/>
            <a:ext cx="8746434" cy="448355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92150" indent="-285750">
              <a:buFont typeface="Arial" panose="020B0604020202020204" pitchFamily="34" charset="0"/>
              <a:buChar char="•"/>
              <a:defRPr/>
            </a:lvl2pPr>
            <a:lvl3pPr marL="1082675" indent="-285750">
              <a:buFont typeface="Arial" panose="020B0604020202020204" pitchFamily="34" charset="0"/>
              <a:buChar char="•"/>
              <a:tabLst/>
              <a:defRPr sz="1400"/>
            </a:lvl3pPr>
            <a:lvl4pPr marL="1431925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95"/>
              </a:buClr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1489075" indent="0">
              <a:buFont typeface="Arial" panose="020B0604020202020204" pitchFamily="34" charset="0"/>
              <a:buNone/>
              <a:defRPr/>
            </a:lvl5pPr>
            <a:lvl6pPr marL="2514600" indent="0">
              <a:buNone/>
              <a:defRPr/>
            </a:lvl6pPr>
            <a:lvl7pPr marL="2971800" indent="0">
              <a:buNone/>
              <a:defRPr/>
            </a:lvl7pPr>
            <a:lvl8pPr marL="3429000" indent="0">
              <a:buNone/>
              <a:defRPr/>
            </a:lvl8pPr>
            <a:lvl9pPr marL="388620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4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F75740-5D60-E543-BC6A-849BC13F1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8783" y="1528146"/>
            <a:ext cx="3445516" cy="3562977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8783" y="1472750"/>
            <a:ext cx="5137076" cy="448355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692150" indent="-285750">
              <a:buFont typeface="Arial" panose="020B0604020202020204" pitchFamily="34" charset="0"/>
              <a:buChar char="•"/>
              <a:defRPr/>
            </a:lvl2pPr>
            <a:lvl3pPr marL="1082675" indent="-285750">
              <a:buFont typeface="Arial" panose="020B0604020202020204" pitchFamily="34" charset="0"/>
              <a:buChar char="•"/>
              <a:tabLst/>
              <a:defRPr sz="1600"/>
            </a:lvl3pPr>
            <a:lvl4pPr marL="1431925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95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489075" indent="0">
              <a:buFont typeface="Arial" panose="020B0604020202020204" pitchFamily="34" charset="0"/>
              <a:buNone/>
              <a:defRPr/>
            </a:lvl5pPr>
            <a:lvl6pPr marL="2514600" indent="0">
              <a:buNone/>
              <a:defRPr/>
            </a:lvl6pPr>
            <a:lvl7pPr marL="2971800" indent="0">
              <a:buNone/>
              <a:defRPr/>
            </a:lvl7pPr>
            <a:lvl8pPr marL="3429000" indent="0">
              <a:buNone/>
              <a:defRPr/>
            </a:lvl8pPr>
            <a:lvl9pPr marL="388620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5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8783" y="1472750"/>
            <a:ext cx="6296802" cy="448355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92150" indent="-285750">
              <a:buFont typeface="Arial" panose="020B0604020202020204" pitchFamily="34" charset="0"/>
              <a:buChar char="•"/>
              <a:defRPr/>
            </a:lvl2pPr>
            <a:lvl3pPr marL="1082675" indent="-285750">
              <a:buFont typeface="Arial" panose="020B0604020202020204" pitchFamily="34" charset="0"/>
              <a:buChar char="•"/>
              <a:tabLst/>
              <a:defRPr sz="1600"/>
            </a:lvl3pPr>
            <a:lvl4pPr marL="1431925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95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489075" indent="0">
              <a:buFont typeface="Arial" panose="020B0604020202020204" pitchFamily="34" charset="0"/>
              <a:buNone/>
              <a:defRPr/>
            </a:lvl5pPr>
            <a:lvl6pPr marL="2514600" indent="0">
              <a:buNone/>
              <a:defRPr/>
            </a:lvl6pPr>
            <a:lvl7pPr marL="2971800" indent="0">
              <a:buNone/>
              <a:defRPr/>
            </a:lvl7pPr>
            <a:lvl8pPr marL="3429000" indent="0">
              <a:buNone/>
              <a:defRPr/>
            </a:lvl8pPr>
            <a:lvl9pPr marL="388620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F75740-5D60-E543-BC6A-849BC13F1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6573" y="1528147"/>
            <a:ext cx="2117725" cy="1338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D6486BF-1C5A-3540-B477-B8ABA6D78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6573" y="3014971"/>
            <a:ext cx="2117725" cy="1338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32BDFEC-D9DC-E042-8A12-1F7BD34073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02149" y="4495366"/>
            <a:ext cx="2117725" cy="1338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9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n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F75740-5D60-E543-BC6A-849BC13F1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2234" y="1528146"/>
            <a:ext cx="8502065" cy="24720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8782" y="4204010"/>
            <a:ext cx="8746433" cy="1752289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i="1"/>
            </a:lvl1pPr>
            <a:lvl2pPr marL="406400" indent="0" algn="ctr">
              <a:buFont typeface="Arial" panose="020B0604020202020204" pitchFamily="34" charset="0"/>
              <a:buNone/>
              <a:defRPr/>
            </a:lvl2pPr>
            <a:lvl3pPr marL="796925" indent="0" algn="ctr">
              <a:buFont typeface="Arial" panose="020B0604020202020204" pitchFamily="34" charset="0"/>
              <a:buNone/>
              <a:tabLst/>
              <a:defRPr sz="1600"/>
            </a:lvl3pPr>
            <a:lvl4pPr marL="1146175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95"/>
              </a:buClr>
              <a:buSzTx/>
              <a:buFont typeface="Arial" panose="020B0604020202020204" pitchFamily="34" charset="0"/>
              <a:buNone/>
              <a:tabLst/>
              <a:defRPr sz="1400"/>
            </a:lvl4pPr>
            <a:lvl5pPr marL="1489075" indent="0">
              <a:buFont typeface="Arial" panose="020B0604020202020204" pitchFamily="34" charset="0"/>
              <a:buNone/>
              <a:defRPr/>
            </a:lvl5pPr>
            <a:lvl6pPr marL="2514600" indent="0">
              <a:buNone/>
              <a:defRPr/>
            </a:lvl6pPr>
            <a:lvl7pPr marL="2971800" indent="0">
              <a:buNone/>
              <a:defRPr/>
            </a:lvl7pPr>
            <a:lvl8pPr marL="3429000" indent="0">
              <a:buNone/>
              <a:defRPr/>
            </a:lvl8pPr>
            <a:lvl9pPr marL="388620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4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hor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F75740-5D60-E543-BC6A-849BC13F1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4279" y="1528146"/>
            <a:ext cx="4955442" cy="2787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8782" y="4549698"/>
            <a:ext cx="8746433" cy="140660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i="1"/>
            </a:lvl1pPr>
            <a:lvl2pPr marL="406400" indent="0" algn="ctr">
              <a:buFont typeface="Arial" panose="020B0604020202020204" pitchFamily="34" charset="0"/>
              <a:buNone/>
              <a:defRPr/>
            </a:lvl2pPr>
            <a:lvl3pPr marL="796925" indent="0" algn="ctr">
              <a:buFont typeface="Arial" panose="020B0604020202020204" pitchFamily="34" charset="0"/>
              <a:buNone/>
              <a:tabLst/>
              <a:defRPr sz="1600"/>
            </a:lvl3pPr>
            <a:lvl4pPr marL="1146175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95"/>
              </a:buClr>
              <a:buSzTx/>
              <a:buFont typeface="Arial" panose="020B0604020202020204" pitchFamily="34" charset="0"/>
              <a:buNone/>
              <a:tabLst/>
              <a:defRPr sz="1400"/>
            </a:lvl4pPr>
            <a:lvl5pPr marL="1489075" indent="0">
              <a:buFont typeface="Arial" panose="020B0604020202020204" pitchFamily="34" charset="0"/>
              <a:buNone/>
              <a:defRPr/>
            </a:lvl5pPr>
            <a:lvl6pPr marL="2514600" indent="0">
              <a:buNone/>
              <a:defRPr/>
            </a:lvl6pPr>
            <a:lvl7pPr marL="2971800" indent="0">
              <a:buNone/>
              <a:defRPr/>
            </a:lvl7pPr>
            <a:lvl8pPr marL="3429000" indent="0">
              <a:buNone/>
              <a:defRPr/>
            </a:lvl8pPr>
            <a:lvl9pPr marL="388620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0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F75740-5D60-E543-BC6A-849BC13F1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2878" y="1528146"/>
            <a:ext cx="5334535" cy="15605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06E6C9C-308E-6E4C-B832-ED0421321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053" y="3328988"/>
            <a:ext cx="4075771" cy="2647950"/>
          </a:xfrm>
        </p:spPr>
        <p:txBody>
          <a:bodyPr/>
          <a:lstStyle>
            <a:lvl1pPr marL="0" indent="0" algn="ctr">
              <a:buNone/>
              <a:defRPr sz="1200"/>
            </a:lvl1pPr>
            <a:lvl2pPr marL="406400" indent="0" algn="ctr">
              <a:buNone/>
              <a:defRPr/>
            </a:lvl2pPr>
            <a:lvl3pPr marL="795338" indent="0" algn="ctr">
              <a:buNone/>
              <a:defRPr/>
            </a:lvl3pPr>
            <a:lvl4pPr marL="1203325" indent="0" algn="ctr">
              <a:buNone/>
              <a:defRPr/>
            </a:lvl4pPr>
            <a:lvl5pPr marL="1546225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522A85D-80B4-6A4B-AA06-6B73F4CCEF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7747" y="3328988"/>
            <a:ext cx="4075771" cy="2647950"/>
          </a:xfrm>
        </p:spPr>
        <p:txBody>
          <a:bodyPr/>
          <a:lstStyle>
            <a:lvl1pPr marL="0" indent="0" algn="ctr">
              <a:buNone/>
              <a:defRPr sz="1200"/>
            </a:lvl1pPr>
            <a:lvl2pPr marL="406400" indent="0" algn="ctr">
              <a:buNone/>
              <a:defRPr/>
            </a:lvl2pPr>
            <a:lvl3pPr marL="795338" indent="0" algn="ctr">
              <a:buNone/>
              <a:defRPr/>
            </a:lvl3pPr>
            <a:lvl4pPr marL="1203325" indent="0" algn="ctr">
              <a:buNone/>
              <a:defRPr/>
            </a:lvl4pPr>
            <a:lvl5pPr marL="1546225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96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F75740-5D60-E543-BC6A-849BC13F1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2878" y="1528146"/>
            <a:ext cx="5334535" cy="15605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6F11D8-7996-DF40-A243-6360251CB1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437" y="3328988"/>
            <a:ext cx="2900671" cy="2647950"/>
          </a:xfrm>
        </p:spPr>
        <p:txBody>
          <a:bodyPr/>
          <a:lstStyle>
            <a:lvl1pPr marL="0" indent="0" algn="ctr">
              <a:buNone/>
              <a:defRPr sz="1200"/>
            </a:lvl1pPr>
            <a:lvl2pPr marL="406400" indent="0" algn="ctr">
              <a:buNone/>
              <a:defRPr/>
            </a:lvl2pPr>
            <a:lvl3pPr marL="795338" indent="0" algn="ctr">
              <a:buNone/>
              <a:defRPr/>
            </a:lvl3pPr>
            <a:lvl4pPr marL="1203325" indent="0" algn="ctr">
              <a:buNone/>
              <a:defRPr/>
            </a:lvl4pPr>
            <a:lvl5pPr marL="1546225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96DBAE8-7928-FA40-B452-AFDA15F738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8707" y="3328988"/>
            <a:ext cx="2900671" cy="2647950"/>
          </a:xfrm>
        </p:spPr>
        <p:txBody>
          <a:bodyPr/>
          <a:lstStyle>
            <a:lvl1pPr marL="0" indent="0" algn="ctr">
              <a:buNone/>
              <a:defRPr sz="1200"/>
            </a:lvl1pPr>
            <a:lvl2pPr marL="406400" indent="0" algn="ctr">
              <a:buNone/>
              <a:defRPr/>
            </a:lvl2pPr>
            <a:lvl3pPr marL="795338" indent="0" algn="ctr">
              <a:buNone/>
              <a:defRPr/>
            </a:lvl3pPr>
            <a:lvl4pPr marL="1203325" indent="0" algn="ctr">
              <a:buNone/>
              <a:defRPr/>
            </a:lvl4pPr>
            <a:lvl5pPr marL="1546225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8EDACE9-6B02-9A48-B74C-5ED3C00AF0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1682" y="3328988"/>
            <a:ext cx="2900671" cy="2647950"/>
          </a:xfrm>
        </p:spPr>
        <p:txBody>
          <a:bodyPr/>
          <a:lstStyle>
            <a:lvl1pPr marL="0" indent="0" algn="ctr">
              <a:buNone/>
              <a:defRPr sz="1200"/>
            </a:lvl1pPr>
            <a:lvl2pPr marL="406400" indent="0" algn="ctr">
              <a:buNone/>
              <a:defRPr/>
            </a:lvl2pPr>
            <a:lvl3pPr marL="795338" indent="0" algn="ctr">
              <a:buNone/>
              <a:defRPr/>
            </a:lvl3pPr>
            <a:lvl4pPr marL="1203325" indent="0" algn="ctr">
              <a:buNone/>
              <a:defRPr/>
            </a:lvl4pPr>
            <a:lvl5pPr marL="1546225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79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2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783" y="219808"/>
            <a:ext cx="8746434" cy="9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783" y="1472750"/>
            <a:ext cx="8746434" cy="448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98783" y="1245704"/>
            <a:ext cx="8746434" cy="4571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741" y="6430061"/>
            <a:ext cx="503475" cy="153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  <a:ea typeface="Arial Hebrew" charset="-79"/>
                <a:cs typeface="Arial Hebrew" charset="-79"/>
              </a:defRPr>
            </a:lvl1pPr>
          </a:lstStyle>
          <a:p>
            <a:fld id="{C68ACB6D-6714-CE42-B52B-E9194125B1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F52D4-4178-3746-BBB2-75B41BECF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1"/>
          <a:stretch/>
        </p:blipFill>
        <p:spPr>
          <a:xfrm>
            <a:off x="187632" y="6354336"/>
            <a:ext cx="2282363" cy="31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1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2" r:id="rId2"/>
    <p:sldLayoutId id="2147483804" r:id="rId3"/>
    <p:sldLayoutId id="2147483803" r:id="rId4"/>
    <p:sldLayoutId id="2147483805" r:id="rId5"/>
    <p:sldLayoutId id="2147483806" r:id="rId6"/>
    <p:sldLayoutId id="2147483807" r:id="rId7"/>
    <p:sldLayoutId id="2147483808" r:id="rId8"/>
    <p:sldLayoutId id="2147483794" r:id="rId9"/>
    <p:sldLayoutId id="2147483795" r:id="rId10"/>
    <p:sldLayoutId id="2147483797" r:id="rId11"/>
    <p:sldLayoutId id="2147483798" r:id="rId12"/>
    <p:sldLayoutId id="2147483800" r:id="rId13"/>
    <p:sldLayoutId id="2147483809" r:id="rId14"/>
    <p:sldLayoutId id="2147483801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7FC3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Font typeface="Arial" panose="020B0604020202020204" pitchFamily="34" charset="0"/>
        <a:buChar char="•"/>
        <a:defRPr sz="18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1pPr>
      <a:lvl2pPr marL="692150" indent="-285750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Font typeface="Arial" panose="020B0604020202020204" pitchFamily="34" charset="0"/>
        <a:buChar char="•"/>
        <a:defRPr sz="16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2pPr>
      <a:lvl3pPr marL="1081088" indent="-285750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Font typeface="Arial" panose="020B0604020202020204" pitchFamily="34" charset="0"/>
        <a:buChar char="•"/>
        <a:defRPr sz="14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3pPr>
      <a:lvl4pPr marL="1489075" indent="-285750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Font typeface="Arial" panose="020B0604020202020204" pitchFamily="34" charset="0"/>
        <a:buChar char="•"/>
        <a:defRPr sz="12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4pPr>
      <a:lvl5pPr marL="1717675" indent="-171450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Font typeface="Arial" panose="020B0604020202020204" pitchFamily="34" charset="0"/>
        <a:buChar char="•"/>
        <a:defRPr sz="10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5pPr>
      <a:lvl6pPr marL="27432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6pPr>
      <a:lvl7pPr marL="32004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7pPr>
      <a:lvl8pPr marL="36576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8pPr>
      <a:lvl9pPr marL="41148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Master Title Style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070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3ABE6C-8451-F049-9038-E116EEB4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Area Page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7304F7-EA72-BB46-B478-16194FCFCE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EFC6B8-5854-6849-AEB0-6034C0869E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7E507-3C8F-2646-84AC-103447851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4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3DFCCD-B2F5-4148-86BD-75A0818C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Page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F53E0C-0D50-5844-B3F4-5E967D4F7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6EB11-FA70-A045-A3C1-E7D68BDF0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0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F7C17C-638A-6442-A094-55A7B7751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SECTION TITLE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A7B6C-5DA0-9B43-AEC9-812A63FB0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8AA9F8-177B-534B-9499-EAF461E3C4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DDB9C-329A-A04C-B9C4-8C66CC0C9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713D50-434E-8349-815C-D011AE343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4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247985-39E9-6345-B62B-C4B0469C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AC1F8-49F9-B544-9D4B-42941BD9F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2" name="Picture Placeholder 27">
            <a:extLst>
              <a:ext uri="{FF2B5EF4-FFF2-40B4-BE49-F238E27FC236}">
                <a16:creationId xmlns:a16="http://schemas.microsoft.com/office/drawing/2014/main" id="{4E9C6A80-33C4-A54A-83A4-ED3894C90D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r="34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3" name="Picture Placeholder 23">
            <a:extLst>
              <a:ext uri="{FF2B5EF4-FFF2-40B4-BE49-F238E27FC236}">
                <a16:creationId xmlns:a16="http://schemas.microsoft.com/office/drawing/2014/main" id="{47C74161-1C9C-8D45-99D5-DF29CA1CE9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7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24296-38E3-C34B-B45A-414C3F34D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07C9C-5EC8-8B4B-8858-63BC1C3DA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1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Page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quam. </a:t>
            </a:r>
          </a:p>
          <a:p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vel.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48F5FC3-3D0B-D343-A59A-23BC02C2F5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Page with 1 Picture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quam. </a:t>
            </a:r>
          </a:p>
          <a:p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vel.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Page with 3 Pictures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quam. </a:t>
            </a:r>
          </a:p>
          <a:p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vel.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BA53CF-F1FD-3E45-AF8A-A3C47BC39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4205C3-69C1-F647-AD91-D7BD38C7EE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974725-D64E-994F-8A24-D632B89651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27688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with Long Picture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13630E-4AAF-D146-897D-996CE190DA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7543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with Short Picture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819648-09CB-FF4B-B03D-CDC82E624E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6181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6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11E849-B097-2A47-8969-3A0286AB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Picture 2 Column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6321E-585F-844E-8C9D-8CED592C3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F7FB67-5363-6C41-B82B-35B9E9BC9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024049-6D00-9F4A-AAF8-79C194316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E9A80-B688-324F-AEF4-1F40F5ED2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1345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11E849-B097-2A47-8969-3A0286AB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Picture 3 Column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6321E-585F-844E-8C9D-8CED592C3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8ACB6D-6714-CE42-B52B-E9194125B1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F7FB67-5363-6C41-B82B-35B9E9BC9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024049-6D00-9F4A-AAF8-79C194316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300CD-8599-3444-91C0-C548CAD39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57AA8-0316-4E46-8B72-21B3B806E8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86662775"/>
      </p:ext>
    </p:extLst>
  </p:cSld>
  <p:clrMapOvr>
    <a:masterClrMapping/>
  </p:clrMapOvr>
</p:sld>
</file>

<file path=ppt/theme/theme1.xml><?xml version="1.0" encoding="utf-8"?>
<a:theme xmlns:a="http://schemas.openxmlformats.org/drawingml/2006/main" name="2_NIH IRP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aptuit_ppt[1]</Template>
  <TotalTime>3616</TotalTime>
  <Words>285</Words>
  <Application>Microsoft Macintosh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Arial Hebrew</vt:lpstr>
      <vt:lpstr>Helvetica</vt:lpstr>
      <vt:lpstr>Verdana</vt:lpstr>
      <vt:lpstr>2_NIH IRP Design</vt:lpstr>
      <vt:lpstr>Presentation Master Title Style</vt:lpstr>
      <vt:lpstr>Title and Content Page</vt:lpstr>
      <vt:lpstr>Title and Content Page with 1 Picture</vt:lpstr>
      <vt:lpstr>Title and Content Page with 3 Pictures</vt:lpstr>
      <vt:lpstr>Title with Long Picture</vt:lpstr>
      <vt:lpstr>Title with Short Picture</vt:lpstr>
      <vt:lpstr>Title Only</vt:lpstr>
      <vt:lpstr>Title and Picture 2 Column</vt:lpstr>
      <vt:lpstr>Title and Picture 3 Column</vt:lpstr>
      <vt:lpstr>Two Content Area Page</vt:lpstr>
      <vt:lpstr>SECTION HEADER Page</vt:lpstr>
      <vt:lpstr>NEW SECTION TITLE PAGE</vt:lpstr>
      <vt:lpstr>PowerPoint Presentation</vt:lpstr>
      <vt:lpstr>Learn More</vt:lpstr>
      <vt:lpstr>PowerPoint Presentation</vt:lpstr>
    </vt:vector>
  </TitlesOfParts>
  <Company>OgilvyPR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O'GradyP</dc:creator>
  <cp:keywords>PowerPoint Template</cp:keywords>
  <cp:lastModifiedBy>Ben Buttner</cp:lastModifiedBy>
  <cp:revision>266</cp:revision>
  <cp:lastPrinted>2004-07-19T16:55:34Z</cp:lastPrinted>
  <dcterms:created xsi:type="dcterms:W3CDTF">2005-06-27T20:18:34Z</dcterms:created>
  <dcterms:modified xsi:type="dcterms:W3CDTF">2018-11-26T21:49:22Z</dcterms:modified>
</cp:coreProperties>
</file>